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4974"/>
    <p:restoredTop sz="94660"/>
  </p:normalViewPr>
  <p:slideViewPr>
    <p:cSldViewPr snapToGrid="0">
      <p:cViewPr>
        <p:scale>
          <a:sx n="120" d="100"/>
          <a:sy n="120" d="100"/>
        </p:scale>
        <p:origin x="990" y="426"/>
      </p:cViewPr>
      <p:guideLst>
        <p:guide orient="horz" pos="2159"/>
        <p:guide pos="383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09" y="4057559"/>
            <a:ext cx="8521380" cy="2472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56" y="1493940"/>
            <a:ext cx="5229225" cy="2057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344061" y="1228832"/>
            <a:ext cx="3596299" cy="2699710"/>
            <a:chOff x="453336" y="1555565"/>
            <a:chExt cx="3596299" cy="26997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0F7AC9-C7CB-1086-2921-63D7F5875E6B}"/>
                </a:ext>
              </a:extLst>
            </p:cNvPr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9">
              <a:extLst>
                <a:ext uri="{FF2B5EF4-FFF2-40B4-BE49-F238E27FC236}">
                  <a16:creationId xmlns:a16="http://schemas.microsoft.com/office/drawing/2014/main" id="{0307F109-25E1-B3E8-BE18-536D4D90F66D}"/>
                </a:ext>
              </a:extLst>
            </p:cNvPr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71FCF-0E13-BEEB-3560-3296A098DC2C}"/>
                </a:ext>
              </a:extLst>
            </p:cNvPr>
            <p:cNvSpPr txBox="1"/>
            <p:nvPr/>
          </p:nvSpPr>
          <p:spPr>
            <a:xfrm>
              <a:off x="920832" y="1643532"/>
              <a:ext cx="2661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Owl-carousel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832" y="2718262"/>
              <a:ext cx="2595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Owl-carousel</a:t>
              </a:r>
              <a:r>
                <a:rPr lang="ko-KR" altLang="en-US" dirty="0" smtClean="0"/>
                <a:t>을 이용해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슬라이드 구현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811557" y="2219498"/>
            <a:ext cx="2595452" cy="100584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07855" y="1495618"/>
            <a:ext cx="5229225" cy="20557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44482" y="4057557"/>
            <a:ext cx="8512207" cy="2472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0" idx="0"/>
            <a:endCxn id="17" idx="2"/>
          </p:cNvCxnSpPr>
          <p:nvPr/>
        </p:nvCxnSpPr>
        <p:spPr>
          <a:xfrm rot="16200000" flipV="1">
            <a:off x="4188826" y="2145796"/>
            <a:ext cx="832219" cy="2991303"/>
          </a:xfrm>
          <a:prstGeom prst="bentConnector3">
            <a:avLst>
              <a:gd name="adj1" fmla="val 30023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0" idx="0"/>
            <a:endCxn id="6" idx="2"/>
          </p:cNvCxnSpPr>
          <p:nvPr/>
        </p:nvCxnSpPr>
        <p:spPr>
          <a:xfrm rot="5400000" flipH="1" flipV="1">
            <a:off x="6808419" y="2843508"/>
            <a:ext cx="506217" cy="1921883"/>
          </a:xfrm>
          <a:prstGeom prst="bent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7240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27023" y="4761471"/>
            <a:ext cx="3616977" cy="1551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9600" b="0" spc="600">
                <a:latin typeface="휴먼모음T"/>
                <a:ea typeface="휴먼모음T"/>
              </a:rPr>
              <a:t>김서경</a:t>
            </a:r>
            <a:endParaRPr lang="ko-KR" altLang="en-US" sz="9600" b="0" spc="600">
              <a:latin typeface="휴먼모음T"/>
              <a:ea typeface="휴먼모음T"/>
            </a:endParaRPr>
          </a:p>
        </p:txBody>
      </p:sp>
      <p:pic>
        <p:nvPicPr>
          <p:cNvPr id="7" name="그림 6" descr="클립아트, 만화 영화, 일러스트레이션, 애니메이션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7270197" y="1729483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부제목 2"/>
          <p:cNvSpPr txBox="1"/>
          <p:nvPr/>
        </p:nvSpPr>
        <p:spPr>
          <a:xfrm>
            <a:off x="7567915" y="2180938"/>
            <a:ext cx="3683835" cy="282333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800"/>
              <a:t>메인 페이지 상단 </a:t>
            </a:r>
            <a:r>
              <a:rPr lang="en-US" altLang="ko-KR" sz="1800"/>
              <a:t>section</a:t>
            </a:r>
            <a:r>
              <a:rPr lang="ko-KR" altLang="en-US" sz="1800"/>
              <a:t>을 </a:t>
            </a:r>
            <a:endParaRPr lang="ko-KR" altLang="en-US" sz="1800"/>
          </a:p>
          <a:p>
            <a:pPr marL="0" indent="0">
              <a:buNone/>
              <a:defRPr lang="ko-KR" altLang="en-US"/>
            </a:pPr>
            <a:r>
              <a:rPr lang="en-US" altLang="ko-KR" sz="1800"/>
              <a:t> 100vh</a:t>
            </a:r>
            <a:r>
              <a:rPr lang="ko-KR" altLang="en-US" sz="1800"/>
              <a:t>로 지정해</a:t>
            </a:r>
            <a:r>
              <a:rPr lang="en-US" altLang="ko-KR" sz="1800"/>
              <a:t> </a:t>
            </a:r>
            <a:r>
              <a:rPr lang="ko-KR" altLang="en-US" sz="1800"/>
              <a:t>모든 </a:t>
            </a:r>
            <a:r>
              <a:rPr lang="ko-KR" altLang="en-US" sz="2000"/>
              <a:t>디바이스에서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1800"/>
              <a:t>  </a:t>
            </a:r>
            <a:r>
              <a:rPr lang="en-US" altLang="ko-KR" sz="1800"/>
              <a:t>viewport</a:t>
            </a:r>
            <a:r>
              <a:rPr lang="ko-KR" altLang="en-US" sz="1800"/>
              <a:t>에 맞춰서 보여준다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 lang="ko-KR" altLang="en-US"/>
            </a:pPr>
            <a:r>
              <a:rPr lang="en-US" altLang="ko-KR" sz="1800"/>
              <a:t>Display flex;</a:t>
            </a:r>
            <a:r>
              <a:rPr lang="ko-KR" altLang="en-US" sz="1800"/>
              <a:t> </a:t>
            </a:r>
            <a:r>
              <a:rPr lang="en-US" altLang="ko-KR" sz="1800"/>
              <a:t>,align-items: center; </a:t>
            </a:r>
            <a:r>
              <a:rPr lang="ko-KR" altLang="en-US" sz="1800"/>
              <a:t>를 </a:t>
            </a:r>
            <a:endParaRPr lang="ko-KR" altLang="en-US" sz="1800"/>
          </a:p>
          <a:p>
            <a:pPr marL="0" indent="0">
              <a:buNone/>
              <a:defRPr lang="ko-KR" altLang="en-US"/>
            </a:pPr>
            <a:r>
              <a:rPr lang="ko-KR" altLang="en-US" sz="1800"/>
              <a:t> 사용해서 요소를 배치하였다</a:t>
            </a:r>
            <a:r>
              <a:rPr lang="en-US" altLang="ko-KR" sz="1800"/>
              <a:t>. </a:t>
            </a:r>
            <a:endParaRPr lang="en-US" altLang="ko-KR" sz="1800"/>
          </a:p>
          <a:p>
            <a:pPr lvl="0">
              <a:defRPr lang="ko-KR" altLang="en-US"/>
            </a:pPr>
            <a:r>
              <a:rPr lang="en-US" altLang="ko-KR" sz="1800"/>
              <a:t>AOS</a:t>
            </a:r>
            <a:r>
              <a:rPr lang="ko-KR" altLang="en-US" sz="1800"/>
              <a:t>적용 </a:t>
            </a:r>
            <a:endParaRPr lang="ko-KR" altLang="en-US" sz="18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2174" y="1203195"/>
            <a:ext cx="5454231" cy="27669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2306" y="4112110"/>
            <a:ext cx="4082934" cy="2230070"/>
          </a:xfrm>
          <a:prstGeom prst="rect">
            <a:avLst/>
          </a:prstGeom>
        </p:spPr>
      </p:pic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164669" y="14799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부제목 2"/>
          <p:cNvSpPr txBox="1"/>
          <p:nvPr/>
        </p:nvSpPr>
        <p:spPr>
          <a:xfrm>
            <a:off x="7333234" y="2437879"/>
            <a:ext cx="3816046" cy="198224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000"/>
              <a:t>Block</a:t>
            </a:r>
            <a:r>
              <a:rPr lang="ko-KR" altLang="en-US" sz="2000"/>
              <a:t>이름을 가진 부모요소에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2000"/>
              <a:t>  </a:t>
            </a:r>
            <a:r>
              <a:rPr lang="en-US" altLang="ko-KR" sz="2000"/>
              <a:t>display flex;</a:t>
            </a:r>
            <a:r>
              <a:rPr lang="ko-KR" altLang="en-US" sz="2000"/>
              <a:t>를 사용하여 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2000"/>
              <a:t>  자식요소인 </a:t>
            </a:r>
            <a:r>
              <a:rPr lang="en-US" altLang="ko-KR" sz="2000"/>
              <a:t>text_box</a:t>
            </a:r>
            <a:r>
              <a:rPr lang="ko-KR" altLang="en-US" sz="2000"/>
              <a:t>와</a:t>
            </a:r>
            <a:r>
              <a:rPr lang="en-US" altLang="ko-KR" sz="2000"/>
              <a:t> bg</a:t>
            </a:r>
            <a:r>
              <a:rPr lang="ko-KR" altLang="en-US" sz="2000"/>
              <a:t>를     가로배치하였다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 lang="ko-KR" altLang="en-US"/>
            </a:pPr>
            <a:r>
              <a:rPr lang="en-US" altLang="ko-KR" sz="2000"/>
              <a:t>AOS</a:t>
            </a:r>
            <a:r>
              <a:rPr lang="ko-KR" altLang="en-US" sz="2000"/>
              <a:t>사용</a:t>
            </a:r>
            <a:endParaRPr lang="ko-KR" altLang="en-US" sz="20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709" y="1276096"/>
            <a:ext cx="5487896" cy="27517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15839" y="3966281"/>
            <a:ext cx="3119201" cy="2702540"/>
          </a:xfrm>
          <a:prstGeom prst="rect">
            <a:avLst/>
          </a:prstGeom>
        </p:spPr>
      </p:pic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pic>
        <p:nvPicPr>
          <p:cNvPr id="10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09648" y="1099815"/>
            <a:ext cx="7099371" cy="2708970"/>
          </a:xfr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59063" y="4029265"/>
            <a:ext cx="2887009" cy="25022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05589" y="13996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50471" y="1866417"/>
            <a:ext cx="3842960" cy="297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/>
              <a:t>Contact box</a:t>
            </a:r>
            <a:r>
              <a:rPr lang="ko-KR" altLang="en-US"/>
              <a:t>에 높이 값을 지정하고</a:t>
            </a:r>
            <a:r>
              <a:rPr lang="en-US" altLang="ko-KR"/>
              <a:t> background-image</a:t>
            </a:r>
            <a:r>
              <a:rPr lang="ko-KR" altLang="en-US"/>
              <a:t>를 사용해서 배경 이미지를 적용하였다</a:t>
            </a:r>
            <a:r>
              <a:rPr lang="en-US" altLang="ko-KR"/>
              <a:t>. </a:t>
            </a:r>
            <a:endParaRPr lang="en-US" altLang="ko-KR"/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+</a:t>
            </a:r>
            <a:r>
              <a:rPr lang="ko-KR" altLang="en-US"/>
              <a:t>링크 버튼을 </a:t>
            </a:r>
            <a:r>
              <a:rPr lang="en-US" altLang="ko-KR"/>
              <a:t>hover</a:t>
            </a:r>
            <a:r>
              <a:rPr lang="ko-KR" altLang="en-US"/>
              <a:t>했을 때</a:t>
            </a:r>
            <a:endParaRPr lang="ko-KR" altLang="en-US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transform : rotate(90deg);</a:t>
            </a:r>
            <a:r>
              <a:rPr lang="ko-KR" altLang="en-US"/>
              <a:t>을 적용하여 회전시켰다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/>
              <a:t>AOS</a:t>
            </a:r>
            <a:r>
              <a:rPr lang="ko-KR" altLang="en-US"/>
              <a:t>적용 </a:t>
            </a:r>
            <a:endParaRPr lang="en-US" altLang="ko-KR"/>
          </a:p>
        </p:txBody>
      </p:sp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9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0"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/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" name="사각형: 둥근 모서리 4"/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/>
              <a:srcRect l="16520" r="12240" b="17220"/>
              <a:stretch>
                <a:fillRect/>
              </a:stretch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336" y="1269831"/>
            <a:ext cx="2952032" cy="5312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85935" y="1269831"/>
            <a:ext cx="3596299" cy="26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4204072" y="1453721"/>
            <a:ext cx="2360023" cy="523220"/>
            <a:chOff x="4528268" y="1715331"/>
            <a:chExt cx="2360023" cy="523220"/>
          </a:xfrm>
        </p:grpSpPr>
        <p:sp>
          <p:nvSpPr>
            <p:cNvPr id="15" name="사각형: 둥근 모서리 3"/>
            <p:cNvSpPr/>
            <p:nvPr/>
          </p:nvSpPr>
          <p:spPr>
            <a:xfrm>
              <a:off x="4528268" y="190363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95020" y="1715331"/>
              <a:ext cx="239764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JavaScript</a:t>
              </a:r>
              <a:endParaRPr lang="ko-KR" altLang="en-US" sz="2800" b="1" spc="300">
                <a:latin typeface="휴먼모음T"/>
                <a:ea typeface="휴먼모음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6475" y="2327930"/>
            <a:ext cx="3275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Vegas.js</a:t>
            </a:r>
            <a:r>
              <a:rPr lang="ko-KR" altLang="en-US" sz="1400"/>
              <a:t>를 이용해 슬라이드 구현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46474" y="2867847"/>
            <a:ext cx="3275215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jQuery mouseover, mouseout</a:t>
            </a:r>
            <a:r>
              <a:rPr lang="ko-KR" altLang="en-US" sz="1400"/>
              <a:t>을</a:t>
            </a:r>
            <a:endParaRPr lang="ko-KR" altLang="en-US" sz="1400"/>
          </a:p>
          <a:p>
            <a:pPr algn="ctr">
              <a:defRPr lang="ko-KR" altLang="en-US"/>
            </a:pPr>
            <a:r>
              <a:rPr lang="ko-KR" altLang="en-US" sz="1400"/>
              <a:t>이용해 </a:t>
            </a:r>
            <a:r>
              <a:rPr lang="en-US" altLang="ko-KR" sz="1400"/>
              <a:t>css </a:t>
            </a:r>
            <a:r>
              <a:rPr lang="ko-KR" altLang="en-US" sz="1400"/>
              <a:t>변경 구현</a:t>
            </a:r>
            <a:endParaRPr lang="ko-KR" altLang="en-US" sz="14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92370" y="4347280"/>
            <a:ext cx="2371725" cy="1695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0289" y="1253429"/>
            <a:ext cx="4481556" cy="22372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51097" y="3751684"/>
            <a:ext cx="4395812" cy="932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51097" y="5257764"/>
            <a:ext cx="4395812" cy="784966"/>
          </a:xfrm>
          <a:prstGeom prst="rect">
            <a:avLst/>
          </a:prstGeom>
        </p:spPr>
      </p:pic>
      <p:sp>
        <p:nvSpPr>
          <p:cNvPr id="23" name="아래쪽 화살표 22"/>
          <p:cNvSpPr/>
          <p:nvPr/>
        </p:nvSpPr>
        <p:spPr>
          <a:xfrm>
            <a:off x="9377553" y="4802513"/>
            <a:ext cx="342900" cy="36583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71925" y="2238375"/>
            <a:ext cx="2809875" cy="485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825" y="1253429"/>
            <a:ext cx="2305050" cy="1299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꺾인 연결선 26"/>
          <p:cNvCxnSpPr>
            <a:stCxn id="25" idx="3"/>
            <a:endCxn id="24" idx="1"/>
          </p:cNvCxnSpPr>
          <p:nvPr/>
        </p:nvCxnSpPr>
        <p:spPr>
          <a:xfrm>
            <a:off x="2809875" y="1903065"/>
            <a:ext cx="1162050" cy="57819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270289" y="1253429"/>
            <a:ext cx="4476620" cy="22372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꺾인 연결선 30"/>
          <p:cNvCxnSpPr>
            <a:stCxn id="29" idx="1"/>
            <a:endCxn id="24" idx="3"/>
          </p:cNvCxnSpPr>
          <p:nvPr/>
        </p:nvCxnSpPr>
        <p:spPr>
          <a:xfrm rot="10800000" flipV="1">
            <a:off x="6781801" y="2372049"/>
            <a:ext cx="488489" cy="10921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40625" y="3418693"/>
            <a:ext cx="3275215" cy="51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css</a:t>
            </a:r>
            <a:r>
              <a:rPr lang="ko-KR" altLang="en-US" sz="1400"/>
              <a:t>의 </a:t>
            </a:r>
            <a:r>
              <a:rPr lang="en-US" altLang="ko-KR" sz="1400"/>
              <a:t>transition</a:t>
            </a:r>
            <a:r>
              <a:rPr lang="ko-KR" altLang="en-US" sz="1400"/>
              <a:t>을 이용해</a:t>
            </a:r>
            <a:endParaRPr lang="ko-KR" altLang="en-US" sz="1400"/>
          </a:p>
          <a:p>
            <a:pPr algn="ctr">
              <a:defRPr lang="ko-KR" altLang="en-US"/>
            </a:pPr>
            <a:r>
              <a:rPr lang="en-US" altLang="ko-KR" sz="1400"/>
              <a:t>css </a:t>
            </a:r>
            <a:r>
              <a:rPr lang="ko-KR" altLang="en-US" sz="1400"/>
              <a:t>변경 시간을 설정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3971925" y="2867847"/>
            <a:ext cx="2809875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4825" y="2635707"/>
            <a:ext cx="2835366" cy="3848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꺾인 연결선 27"/>
          <p:cNvCxnSpPr>
            <a:stCxn id="13" idx="3"/>
            <a:endCxn id="7" idx="1"/>
          </p:cNvCxnSpPr>
          <p:nvPr/>
        </p:nvCxnSpPr>
        <p:spPr>
          <a:xfrm flipV="1">
            <a:off x="3340191" y="3129457"/>
            <a:ext cx="631734" cy="1430360"/>
          </a:xfrm>
          <a:prstGeom prst="bentConnector3">
            <a:avLst>
              <a:gd name="adj1" fmla="val 2587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270289" y="3680460"/>
            <a:ext cx="4522850" cy="24536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6" name="꺾인 연결선 35"/>
          <p:cNvCxnSpPr>
            <a:stCxn id="7" idx="3"/>
            <a:endCxn id="34" idx="1"/>
          </p:cNvCxnSpPr>
          <p:nvPr/>
        </p:nvCxnSpPr>
        <p:spPr>
          <a:xfrm>
            <a:off x="6781800" y="3129457"/>
            <a:ext cx="488489" cy="17778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92370" y="4347280"/>
            <a:ext cx="2371725" cy="16954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9" name="꺾인 연결선 38"/>
          <p:cNvCxnSpPr>
            <a:stCxn id="34" idx="1"/>
            <a:endCxn id="37" idx="3"/>
          </p:cNvCxnSpPr>
          <p:nvPr/>
        </p:nvCxnSpPr>
        <p:spPr>
          <a:xfrm rot="10800000" flipV="1">
            <a:off x="6564095" y="4907279"/>
            <a:ext cx="706194" cy="28772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6"/>
          <p:cNvSpPr/>
          <p:nvPr/>
        </p:nvSpPr>
        <p:spPr>
          <a:xfrm>
            <a:off x="3971925" y="3429000"/>
            <a:ext cx="2809875" cy="4660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1" name="꺾인 연결선 35"/>
          <p:cNvCxnSpPr>
            <a:stCxn id="40" idx="3"/>
            <a:endCxn id="34" idx="1"/>
          </p:cNvCxnSpPr>
          <p:nvPr/>
        </p:nvCxnSpPr>
        <p:spPr>
          <a:xfrm>
            <a:off x="6781800" y="3662035"/>
            <a:ext cx="488489" cy="1245245"/>
          </a:xfrm>
          <a:prstGeom prst="bentConnector3">
            <a:avLst>
              <a:gd name="adj1" fmla="val 2439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453336" y="192536"/>
            <a:ext cx="11298509" cy="971880"/>
            <a:chOff x="453336" y="192536"/>
            <a:chExt cx="11298509" cy="971880"/>
          </a:xfrm>
        </p:grpSpPr>
        <p:sp>
          <p:nvSpPr>
            <p:cNvPr id="2" name="사각형: 둥근 모서리 1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" name="그림 2" descr="클립아트, 그림, 만화 영화, 스케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6520" r="12240" b="17220"/>
            <a:stretch>
              <a:fillRect/>
            </a:stretch>
          </p:blipFill>
          <p:spPr>
            <a:xfrm>
              <a:off x="564413" y="192536"/>
              <a:ext cx="704422" cy="818547"/>
            </a:xfrm>
            <a:prstGeom prst="rect">
              <a:avLst/>
            </a:prstGeom>
          </p:spPr>
        </p:pic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9692" y="1594958"/>
            <a:ext cx="3384752" cy="1834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7629" y="3772517"/>
            <a:ext cx="3384752" cy="1834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76225" y="1221022"/>
            <a:ext cx="3023022" cy="22079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41173" y="1263586"/>
            <a:ext cx="2175271" cy="216541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0063" y="1252537"/>
            <a:ext cx="2113494" cy="2789238"/>
          </a:xfrm>
          <a:prstGeom prst="rect">
            <a:avLst/>
          </a:prstGeom>
        </p:spPr>
      </p:pic>
      <p:grpSp>
        <p:nvGrpSpPr>
          <p:cNvPr id="15" name="그룹 15"/>
          <p:cNvGrpSpPr/>
          <p:nvPr/>
        </p:nvGrpSpPr>
        <p:grpSpPr>
          <a:xfrm rot="0">
            <a:off x="2773850" y="3633895"/>
            <a:ext cx="5239362" cy="2699710"/>
            <a:chOff x="453336" y="1555565"/>
            <a:chExt cx="3596299" cy="2699710"/>
          </a:xfrm>
        </p:grpSpPr>
        <p:sp>
          <p:nvSpPr>
            <p:cNvPr id="16" name="직사각형 14"/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사각형: 둥근 모서리 19"/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920831" y="1643442"/>
              <a:ext cx="2889983" cy="523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jQuery</a:t>
              </a:r>
              <a:endParaRPr lang="en-US" altLang="ko-KR" sz="2800" b="1" spc="300">
                <a:latin typeface="휴먼모음T"/>
                <a:ea typeface="휴먼모음T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921563" y="2313669"/>
              <a:ext cx="2594592" cy="568800"/>
            </a:xfrm>
            <a:prstGeom prst="rect">
              <a:avLst/>
            </a:prstGeom>
            <a:noFill/>
            <a:ln w="12700" algn="ctr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/>
                <a:t>jQuery mouseover, mouseout</a:t>
              </a:r>
              <a:r>
                <a:rPr lang="ko-KR" altLang="en-US" sz="1400"/>
                <a:t>을</a:t>
              </a:r>
              <a:endParaRPr lang="ko-KR" altLang="en-US" sz="1400"/>
            </a:p>
            <a:p>
              <a:pPr algn="ctr">
                <a:defRPr lang="ko-KR" altLang="en-US"/>
              </a:pPr>
              <a:r>
                <a:rPr lang="ko-KR" altLang="en-US" sz="1400"/>
                <a:t>이용해 </a:t>
              </a:r>
              <a:r>
                <a:rPr lang="en-US" altLang="ko-KR" sz="1400"/>
                <a:t>css </a:t>
              </a:r>
              <a:r>
                <a:rPr lang="ko-KR" altLang="en-US" sz="1400"/>
                <a:t>변경 구현</a:t>
              </a:r>
              <a:r>
                <a:rPr lang="en-US" altLang="ko-KR"/>
                <a:t> </a:t>
              </a:r>
              <a:endParaRPr lang="en-US" altLang="ko-KR"/>
            </a:p>
          </p:txBody>
        </p:sp>
      </p:grpSp>
      <p:sp>
        <p:nvSpPr>
          <p:cNvPr id="21" name="TextBox 6"/>
          <p:cNvSpPr txBox="1"/>
          <p:nvPr/>
        </p:nvSpPr>
        <p:spPr>
          <a:xfrm>
            <a:off x="3456000" y="5184000"/>
            <a:ext cx="3780000" cy="3671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bootstrap button</a:t>
            </a:r>
            <a:r>
              <a:rPr lang="ko-KR" altLang="en-US" sz="1400"/>
              <a:t> 적용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3940968" y="4413249"/>
            <a:ext cx="2778125" cy="563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6335904" y="2241932"/>
            <a:ext cx="1727911" cy="115422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4" name=""/>
          <p:cNvCxnSpPr>
            <a:stCxn id="22" idx="3"/>
            <a:endCxn id="23" idx="2"/>
          </p:cNvCxnSpPr>
          <p:nvPr/>
        </p:nvCxnSpPr>
        <p:spPr>
          <a:xfrm flipV="1">
            <a:off x="6719094" y="3396155"/>
            <a:ext cx="480766" cy="1298876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448469" y="1206499"/>
            <a:ext cx="2222500" cy="291306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6" name=""/>
          <p:cNvCxnSpPr>
            <a:stCxn id="22" idx="1"/>
            <a:endCxn id="25" idx="2"/>
          </p:cNvCxnSpPr>
          <p:nvPr/>
        </p:nvCxnSpPr>
        <p:spPr>
          <a:xfrm flipH="1" flipV="1">
            <a:off x="1559719" y="4119562"/>
            <a:ext cx="2381250" cy="575474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/>
          <p:nvPr/>
        </p:nvSpPr>
        <p:spPr>
          <a:xfrm>
            <a:off x="2702719" y="1174749"/>
            <a:ext cx="2246311" cy="234156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8235156" y="1563687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8236744" y="3724274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4298156" y="5214937"/>
            <a:ext cx="2087562" cy="381000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31" name=""/>
          <p:cNvCxnSpPr>
            <a:stCxn id="27" idx="2"/>
            <a:endCxn id="30" idx="1"/>
          </p:cNvCxnSpPr>
          <p:nvPr/>
        </p:nvCxnSpPr>
        <p:spPr>
          <a:xfrm rot="5400000" flipV="1">
            <a:off x="3117460" y="4224741"/>
            <a:ext cx="1889121" cy="472271"/>
          </a:xfrm>
          <a:prstGeom prst="bentConnector2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30" idx="3"/>
            <a:endCxn id="29" idx="0"/>
          </p:cNvCxnSpPr>
          <p:nvPr/>
        </p:nvCxnSpPr>
        <p:spPr>
          <a:xfrm flipV="1">
            <a:off x="6385718" y="3724274"/>
            <a:ext cx="3577432" cy="1681163"/>
          </a:xfrm>
          <a:prstGeom prst="bentConnector4">
            <a:avLst>
              <a:gd name="adj1" fmla="val 48975"/>
              <a:gd name="adj2" fmla="val 108366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28" idx="2"/>
            <a:endCxn id="29" idx="0"/>
          </p:cNvCxnSpPr>
          <p:nvPr/>
        </p:nvCxnSpPr>
        <p:spPr>
          <a:xfrm rot="5400000" flipV="1">
            <a:off x="9858630" y="3619244"/>
            <a:ext cx="207962" cy="2098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141</ep:Words>
  <ep:PresentationFormat>와이드스크린</ep:PresentationFormat>
  <ep:Paragraphs>33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2024-01-19T12:25:38.000</dcterms:created>
  <dc:creator>세아 박</dc:creator>
  <cp:lastModifiedBy>epqlf</cp:lastModifiedBy>
  <dcterms:modified xsi:type="dcterms:W3CDTF">2024-02-08T14:11:11.585</dcterms:modified>
  <cp:revision>81</cp:revision>
  <dc:title>PowerPoint 프레젠테이션</dc:title>
</cp:coreProperties>
</file>